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F22786-44AA-5A02-356F-A748159337A2}" name="Petr Gregor" initials="PG" userId="S::gregor@zspsas.cz::6cc5fa40-3396-4eae-9040-dd9d129dc8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EFBE6-63B6-4D9D-A428-86E5EA446837}" v="47" dt="2025-10-07T06:49:29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Gregor" userId="6cc5fa40-3396-4eae-9040-dd9d129dc8e7" providerId="ADAL" clId="{4638BD9E-B03C-4104-994B-3A21F54B1266}"/>
    <pc:docChg chg="undo custSel addSld modSld">
      <pc:chgData name="Petr Gregor" userId="6cc5fa40-3396-4eae-9040-dd9d129dc8e7" providerId="ADAL" clId="{4638BD9E-B03C-4104-994B-3A21F54B1266}" dt="2025-10-07T06:49:29.284" v="272"/>
      <pc:docMkLst>
        <pc:docMk/>
      </pc:docMkLst>
      <pc:sldChg chg="addSp modSp new mod modTransition modAnim">
        <pc:chgData name="Petr Gregor" userId="6cc5fa40-3396-4eae-9040-dd9d129dc8e7" providerId="ADAL" clId="{4638BD9E-B03C-4104-994B-3A21F54B1266}" dt="2025-10-07T06:49:29.284" v="272"/>
        <pc:sldMkLst>
          <pc:docMk/>
          <pc:sldMk cId="99567855" sldId="256"/>
        </pc:sldMkLst>
        <pc:spChg chg="mod">
          <ac:chgData name="Petr Gregor" userId="6cc5fa40-3396-4eae-9040-dd9d129dc8e7" providerId="ADAL" clId="{4638BD9E-B03C-4104-994B-3A21F54B1266}" dt="2025-10-07T05:48:49.736" v="63" actId="122"/>
          <ac:spMkLst>
            <pc:docMk/>
            <pc:sldMk cId="99567855" sldId="256"/>
            <ac:spMk id="2" creationId="{73C759DC-D6FD-326D-B456-007955F905D9}"/>
          </ac:spMkLst>
        </pc:spChg>
        <pc:spChg chg="mod">
          <ac:chgData name="Petr Gregor" userId="6cc5fa40-3396-4eae-9040-dd9d129dc8e7" providerId="ADAL" clId="{4638BD9E-B03C-4104-994B-3A21F54B1266}" dt="2025-10-07T05:45:07.039" v="47" actId="27636"/>
          <ac:spMkLst>
            <pc:docMk/>
            <pc:sldMk cId="99567855" sldId="256"/>
            <ac:spMk id="3" creationId="{E6632352-159D-4AF3-3CAD-9280D839A2B1}"/>
          </ac:spMkLst>
        </pc:spChg>
        <pc:picChg chg="add mod">
          <ac:chgData name="Petr Gregor" userId="6cc5fa40-3396-4eae-9040-dd9d129dc8e7" providerId="ADAL" clId="{4638BD9E-B03C-4104-994B-3A21F54B1266}" dt="2025-10-07T06:46:58.326" v="271"/>
          <ac:picMkLst>
            <pc:docMk/>
            <pc:sldMk cId="99567855" sldId="256"/>
            <ac:picMk id="4" creationId="{F3C3C9E8-2BA7-0CC3-FA45-82371A3AFE28}"/>
          </ac:picMkLst>
        </pc:picChg>
      </pc:sldChg>
      <pc:sldChg chg="addSp delSp modSp new mod modTransition setBg delAnim modAnim">
        <pc:chgData name="Petr Gregor" userId="6cc5fa40-3396-4eae-9040-dd9d129dc8e7" providerId="ADAL" clId="{4638BD9E-B03C-4104-994B-3A21F54B1266}" dt="2025-10-07T06:32:43.126" v="270" actId="21"/>
        <pc:sldMkLst>
          <pc:docMk/>
          <pc:sldMk cId="4137096718" sldId="257"/>
        </pc:sldMkLst>
        <pc:spChg chg="add del">
          <ac:chgData name="Petr Gregor" userId="6cc5fa40-3396-4eae-9040-dd9d129dc8e7" providerId="ADAL" clId="{4638BD9E-B03C-4104-994B-3A21F54B1266}" dt="2025-10-07T06:26:16.487" v="268" actId="26606"/>
          <ac:spMkLst>
            <pc:docMk/>
            <pc:sldMk cId="4137096718" sldId="257"/>
            <ac:spMk id="8" creationId="{6A733EBD-820A-4FA2-9A24-E3259DA7EA15}"/>
          </ac:spMkLst>
        </pc:spChg>
        <pc:spChg chg="add del">
          <ac:chgData name="Petr Gregor" userId="6cc5fa40-3396-4eae-9040-dd9d129dc8e7" providerId="ADAL" clId="{4638BD9E-B03C-4104-994B-3A21F54B1266}" dt="2025-10-07T06:26:16.487" v="268" actId="26606"/>
          <ac:spMkLst>
            <pc:docMk/>
            <pc:sldMk cId="4137096718" sldId="257"/>
            <ac:spMk id="10" creationId="{6D4A187A-A5A0-48DF-94DB-432F7582DC83}"/>
          </ac:spMkLst>
        </pc:spChg>
        <pc:picChg chg="add del mod">
          <ac:chgData name="Petr Gregor" userId="6cc5fa40-3396-4eae-9040-dd9d129dc8e7" providerId="ADAL" clId="{4638BD9E-B03C-4104-994B-3A21F54B1266}" dt="2025-10-07T06:32:43.126" v="270" actId="21"/>
          <ac:picMkLst>
            <pc:docMk/>
            <pc:sldMk cId="4137096718" sldId="257"/>
            <ac:picMk id="2" creationId="{803814E8-DCD4-698A-5CB9-623E3830128D}"/>
          </ac:picMkLst>
        </pc:picChg>
        <pc:picChg chg="add mod">
          <ac:chgData name="Petr Gregor" userId="6cc5fa40-3396-4eae-9040-dd9d129dc8e7" providerId="ADAL" clId="{4638BD9E-B03C-4104-994B-3A21F54B1266}" dt="2025-10-07T06:26:16.487" v="268" actId="26606"/>
          <ac:picMkLst>
            <pc:docMk/>
            <pc:sldMk cId="4137096718" sldId="257"/>
            <ac:picMk id="3" creationId="{71212F36-D38B-3EDC-0BF3-0A130CEDA6BC}"/>
          </ac:picMkLst>
        </pc:picChg>
      </pc:sldChg>
      <pc:sldChg chg="addSp del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3339415192" sldId="258"/>
        </pc:sldMkLst>
        <pc:spChg chg="add del">
          <ac:chgData name="Petr Gregor" userId="6cc5fa40-3396-4eae-9040-dd9d129dc8e7" providerId="ADAL" clId="{4638BD9E-B03C-4104-994B-3A21F54B1266}" dt="2025-10-07T06:13:16.852" v="235" actId="26606"/>
          <ac:spMkLst>
            <pc:docMk/>
            <pc:sldMk cId="3339415192" sldId="258"/>
            <ac:spMk id="11" creationId="{6A733EBD-820A-4FA2-9A24-E3259DA7EA15}"/>
          </ac:spMkLst>
        </pc:spChg>
        <pc:spChg chg="add del">
          <ac:chgData name="Petr Gregor" userId="6cc5fa40-3396-4eae-9040-dd9d129dc8e7" providerId="ADAL" clId="{4638BD9E-B03C-4104-994B-3A21F54B1266}" dt="2025-10-07T06:13:16.852" v="235" actId="26606"/>
          <ac:spMkLst>
            <pc:docMk/>
            <pc:sldMk cId="3339415192" sldId="258"/>
            <ac:spMk id="13" creationId="{6D4A187A-A5A0-48DF-94DB-432F7582DC83}"/>
          </ac:spMkLst>
        </pc:spChg>
        <pc:spChg chg="add del">
          <ac:chgData name="Petr Gregor" userId="6cc5fa40-3396-4eae-9040-dd9d129dc8e7" providerId="ADAL" clId="{4638BD9E-B03C-4104-994B-3A21F54B1266}" dt="2025-10-07T06:13:16.820" v="234" actId="26606"/>
          <ac:spMkLst>
            <pc:docMk/>
            <pc:sldMk cId="3339415192" sldId="258"/>
            <ac:spMk id="18" creationId="{4F78DAAE-B0C3-49A3-8AB1-AD2FF0E3686F}"/>
          </ac:spMkLst>
        </pc:spChg>
        <pc:spChg chg="add del">
          <ac:chgData name="Petr Gregor" userId="6cc5fa40-3396-4eae-9040-dd9d129dc8e7" providerId="ADAL" clId="{4638BD9E-B03C-4104-994B-3A21F54B1266}" dt="2025-10-07T06:13:16.820" v="234" actId="26606"/>
          <ac:spMkLst>
            <pc:docMk/>
            <pc:sldMk cId="3339415192" sldId="258"/>
            <ac:spMk id="20" creationId="{F6A8A81D-3338-4B0F-A26F-A3D259D27681}"/>
          </ac:spMkLst>
        </pc:spChg>
        <pc:spChg chg="add del">
          <ac:chgData name="Petr Gregor" userId="6cc5fa40-3396-4eae-9040-dd9d129dc8e7" providerId="ADAL" clId="{4638BD9E-B03C-4104-994B-3A21F54B1266}" dt="2025-10-07T06:13:16.820" v="234" actId="26606"/>
          <ac:spMkLst>
            <pc:docMk/>
            <pc:sldMk cId="3339415192" sldId="258"/>
            <ac:spMk id="22" creationId="{40155665-7CE2-4939-AE5E-020DC1D20753}"/>
          </ac:spMkLst>
        </pc:spChg>
        <pc:graphicFrameChg chg="add mod modGraphic">
          <ac:chgData name="Petr Gregor" userId="6cc5fa40-3396-4eae-9040-dd9d129dc8e7" providerId="ADAL" clId="{4638BD9E-B03C-4104-994B-3A21F54B1266}" dt="2025-10-07T05:52:41.342" v="110" actId="20577"/>
          <ac:graphicFrameMkLst>
            <pc:docMk/>
            <pc:sldMk cId="3339415192" sldId="258"/>
            <ac:graphicFrameMk id="4" creationId="{56CEF012-9524-1161-2F2C-775E3B791E18}"/>
          </ac:graphicFrameMkLst>
        </pc:graphicFrameChg>
        <pc:picChg chg="add del mod">
          <ac:chgData name="Petr Gregor" userId="6cc5fa40-3396-4eae-9040-dd9d129dc8e7" providerId="ADAL" clId="{4638BD9E-B03C-4104-994B-3A21F54B1266}" dt="2025-10-07T05:52:43.290" v="114" actId="931"/>
          <ac:picMkLst>
            <pc:docMk/>
            <pc:sldMk cId="3339415192" sldId="258"/>
            <ac:picMk id="3" creationId="{446BCA97-AD19-94D5-429E-BD575A0B3021}"/>
          </ac:picMkLst>
        </pc:picChg>
        <pc:picChg chg="add mod">
          <ac:chgData name="Petr Gregor" userId="6cc5fa40-3396-4eae-9040-dd9d129dc8e7" providerId="ADAL" clId="{4638BD9E-B03C-4104-994B-3A21F54B1266}" dt="2025-10-07T06:13:16.852" v="235" actId="26606"/>
          <ac:picMkLst>
            <pc:docMk/>
            <pc:sldMk cId="3339415192" sldId="258"/>
            <ac:picMk id="6" creationId="{ED31A31D-4AD6-55A5-E464-A356F407436F}"/>
          </ac:picMkLst>
        </pc:picChg>
      </pc:sldChg>
      <pc:sldChg chg="addSp del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589718110" sldId="259"/>
        </pc:sldMkLst>
        <pc:spChg chg="add del">
          <ac:chgData name="Petr Gregor" userId="6cc5fa40-3396-4eae-9040-dd9d129dc8e7" providerId="ADAL" clId="{4638BD9E-B03C-4104-994B-3A21F54B1266}" dt="2025-10-07T06:13:38.977" v="240" actId="26606"/>
          <ac:spMkLst>
            <pc:docMk/>
            <pc:sldMk cId="589718110" sldId="259"/>
            <ac:spMk id="5" creationId="{6A733EBD-820A-4FA2-9A24-E3259DA7EA15}"/>
          </ac:spMkLst>
        </pc:spChg>
        <pc:spChg chg="add del">
          <ac:chgData name="Petr Gregor" userId="6cc5fa40-3396-4eae-9040-dd9d129dc8e7" providerId="ADAL" clId="{4638BD9E-B03C-4104-994B-3A21F54B1266}" dt="2025-10-07T06:13:38.977" v="240" actId="26606"/>
          <ac:spMkLst>
            <pc:docMk/>
            <pc:sldMk cId="589718110" sldId="259"/>
            <ac:spMk id="6" creationId="{6D4A187A-A5A0-48DF-94DB-432F7582DC83}"/>
          </ac:spMkLst>
        </pc:spChg>
        <pc:spChg chg="add del">
          <ac:chgData name="Petr Gregor" userId="6cc5fa40-3396-4eae-9040-dd9d129dc8e7" providerId="ADAL" clId="{4638BD9E-B03C-4104-994B-3A21F54B1266}" dt="2025-10-07T06:11:06.107" v="225" actId="26606"/>
          <ac:spMkLst>
            <pc:docMk/>
            <pc:sldMk cId="589718110" sldId="259"/>
            <ac:spMk id="8" creationId="{6A733EBD-820A-4FA2-9A24-E3259DA7EA15}"/>
          </ac:spMkLst>
        </pc:spChg>
        <pc:spChg chg="add del">
          <ac:chgData name="Petr Gregor" userId="6cc5fa40-3396-4eae-9040-dd9d129dc8e7" providerId="ADAL" clId="{4638BD9E-B03C-4104-994B-3A21F54B1266}" dt="2025-10-07T06:11:06.107" v="225" actId="26606"/>
          <ac:spMkLst>
            <pc:docMk/>
            <pc:sldMk cId="589718110" sldId="259"/>
            <ac:spMk id="10" creationId="{6D4A187A-A5A0-48DF-94DB-432F7582DC83}"/>
          </ac:spMkLst>
        </pc:spChg>
        <pc:spChg chg="add del">
          <ac:chgData name="Petr Gregor" userId="6cc5fa40-3396-4eae-9040-dd9d129dc8e7" providerId="ADAL" clId="{4638BD9E-B03C-4104-994B-3A21F54B1266}" dt="2025-10-07T06:11:10.423" v="227" actId="26606"/>
          <ac:spMkLst>
            <pc:docMk/>
            <pc:sldMk cId="589718110" sldId="259"/>
            <ac:spMk id="12" creationId="{72BE43CF-5A8F-4260-9B74-14E5BE9D6E4D}"/>
          </ac:spMkLst>
        </pc:spChg>
        <pc:spChg chg="add del">
          <ac:chgData name="Petr Gregor" userId="6cc5fa40-3396-4eae-9040-dd9d129dc8e7" providerId="ADAL" clId="{4638BD9E-B03C-4104-994B-3A21F54B1266}" dt="2025-10-07T06:11:10.423" v="227" actId="26606"/>
          <ac:spMkLst>
            <pc:docMk/>
            <pc:sldMk cId="589718110" sldId="259"/>
            <ac:spMk id="13" creationId="{49AF1E17-E2EA-4DFA-ABA4-1FF1F27FA1BE}"/>
          </ac:spMkLst>
        </pc:spChg>
        <pc:spChg chg="add del">
          <ac:chgData name="Petr Gregor" userId="6cc5fa40-3396-4eae-9040-dd9d129dc8e7" providerId="ADAL" clId="{4638BD9E-B03C-4104-994B-3A21F54B1266}" dt="2025-10-07T06:11:10.423" v="227" actId="26606"/>
          <ac:spMkLst>
            <pc:docMk/>
            <pc:sldMk cId="589718110" sldId="259"/>
            <ac:spMk id="14" creationId="{5B254329-6146-42F5-9E30-4BB7D9457956}"/>
          </ac:spMkLst>
        </pc:spChg>
        <pc:picChg chg="add mod">
          <ac:chgData name="Petr Gregor" userId="6cc5fa40-3396-4eae-9040-dd9d129dc8e7" providerId="ADAL" clId="{4638BD9E-B03C-4104-994B-3A21F54B1266}" dt="2025-10-07T06:13:38.977" v="240" actId="26606"/>
          <ac:picMkLst>
            <pc:docMk/>
            <pc:sldMk cId="589718110" sldId="259"/>
            <ac:picMk id="3" creationId="{A91C50FE-C8A3-12BC-B419-858B4C9524E7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1749658937" sldId="260"/>
        </pc:sldMkLst>
        <pc:picChg chg="add mod">
          <ac:chgData name="Petr Gregor" userId="6cc5fa40-3396-4eae-9040-dd9d129dc8e7" providerId="ADAL" clId="{4638BD9E-B03C-4104-994B-3A21F54B1266}" dt="2025-10-07T06:13:23.282" v="236" actId="26606"/>
          <ac:picMkLst>
            <pc:docMk/>
            <pc:sldMk cId="1749658937" sldId="260"/>
            <ac:picMk id="3" creationId="{457241F0-A75F-E1C0-138C-93ECD7CEFE3E}"/>
          </ac:picMkLst>
        </pc:picChg>
      </pc:sldChg>
      <pc:sldChg chg="addSp del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785988190" sldId="261"/>
        </pc:sldMkLst>
        <pc:spChg chg="add del">
          <ac:chgData name="Petr Gregor" userId="6cc5fa40-3396-4eae-9040-dd9d129dc8e7" providerId="ADAL" clId="{4638BD9E-B03C-4104-994B-3A21F54B1266}" dt="2025-10-07T06:13:33.203" v="238" actId="26606"/>
          <ac:spMkLst>
            <pc:docMk/>
            <pc:sldMk cId="785988190" sldId="261"/>
            <ac:spMk id="8" creationId="{6A733EBD-820A-4FA2-9A24-E3259DA7EA15}"/>
          </ac:spMkLst>
        </pc:spChg>
        <pc:spChg chg="add del">
          <ac:chgData name="Petr Gregor" userId="6cc5fa40-3396-4eae-9040-dd9d129dc8e7" providerId="ADAL" clId="{4638BD9E-B03C-4104-994B-3A21F54B1266}" dt="2025-10-07T06:13:33.203" v="238" actId="26606"/>
          <ac:spMkLst>
            <pc:docMk/>
            <pc:sldMk cId="785988190" sldId="261"/>
            <ac:spMk id="10" creationId="{6D4A187A-A5A0-48DF-94DB-432F7582DC83}"/>
          </ac:spMkLst>
        </pc:spChg>
        <pc:picChg chg="add mod">
          <ac:chgData name="Petr Gregor" userId="6cc5fa40-3396-4eae-9040-dd9d129dc8e7" providerId="ADAL" clId="{4638BD9E-B03C-4104-994B-3A21F54B1266}" dt="2025-10-07T06:13:33.205" v="239" actId="26606"/>
          <ac:picMkLst>
            <pc:docMk/>
            <pc:sldMk cId="785988190" sldId="261"/>
            <ac:picMk id="3" creationId="{7A3EAF83-BBAE-1BEC-0AB7-C86E05201A1B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2490361268" sldId="262"/>
        </pc:sldMkLst>
        <pc:picChg chg="add mod">
          <ac:chgData name="Petr Gregor" userId="6cc5fa40-3396-4eae-9040-dd9d129dc8e7" providerId="ADAL" clId="{4638BD9E-B03C-4104-994B-3A21F54B1266}" dt="2025-10-07T06:13:48.410" v="241" actId="26606"/>
          <ac:picMkLst>
            <pc:docMk/>
            <pc:sldMk cId="2490361268" sldId="262"/>
            <ac:picMk id="3" creationId="{091D790D-FD1F-27D4-B679-4EE15FDA6F80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2006974539" sldId="263"/>
        </pc:sldMkLst>
        <pc:picChg chg="add mod">
          <ac:chgData name="Petr Gregor" userId="6cc5fa40-3396-4eae-9040-dd9d129dc8e7" providerId="ADAL" clId="{4638BD9E-B03C-4104-994B-3A21F54B1266}" dt="2025-10-07T06:13:53.311" v="242" actId="26606"/>
          <ac:picMkLst>
            <pc:docMk/>
            <pc:sldMk cId="2006974539" sldId="263"/>
            <ac:picMk id="3" creationId="{FE72844D-1890-8962-0A99-6BE70CBA5D39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1270496675" sldId="264"/>
        </pc:sldMkLst>
        <pc:picChg chg="add mod">
          <ac:chgData name="Petr Gregor" userId="6cc5fa40-3396-4eae-9040-dd9d129dc8e7" providerId="ADAL" clId="{4638BD9E-B03C-4104-994B-3A21F54B1266}" dt="2025-10-07T06:14:07.156" v="243" actId="26606"/>
          <ac:picMkLst>
            <pc:docMk/>
            <pc:sldMk cId="1270496675" sldId="264"/>
            <ac:picMk id="3" creationId="{CE66EACB-E920-867F-CEEE-143EB481889A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2457863395" sldId="265"/>
        </pc:sldMkLst>
        <pc:picChg chg="add mod">
          <ac:chgData name="Petr Gregor" userId="6cc5fa40-3396-4eae-9040-dd9d129dc8e7" providerId="ADAL" clId="{4638BD9E-B03C-4104-994B-3A21F54B1266}" dt="2025-10-07T06:14:19.693" v="244" actId="26606"/>
          <ac:picMkLst>
            <pc:docMk/>
            <pc:sldMk cId="2457863395" sldId="265"/>
            <ac:picMk id="3" creationId="{B108F30B-119B-648F-D8B8-787964C946F2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2647171956" sldId="266"/>
        </pc:sldMkLst>
        <pc:picChg chg="add mod">
          <ac:chgData name="Petr Gregor" userId="6cc5fa40-3396-4eae-9040-dd9d129dc8e7" providerId="ADAL" clId="{4638BD9E-B03C-4104-994B-3A21F54B1266}" dt="2025-10-07T06:15:46.500" v="245" actId="26606"/>
          <ac:picMkLst>
            <pc:docMk/>
            <pc:sldMk cId="2647171956" sldId="266"/>
            <ac:picMk id="3" creationId="{5F8D15F8-44F3-0C14-CB91-50E3A01BB795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3860860789" sldId="267"/>
        </pc:sldMkLst>
        <pc:picChg chg="add mod">
          <ac:chgData name="Petr Gregor" userId="6cc5fa40-3396-4eae-9040-dd9d129dc8e7" providerId="ADAL" clId="{4638BD9E-B03C-4104-994B-3A21F54B1266}" dt="2025-10-07T06:15:53.368" v="246" actId="26606"/>
          <ac:picMkLst>
            <pc:docMk/>
            <pc:sldMk cId="3860860789" sldId="267"/>
            <ac:picMk id="3" creationId="{66078BE2-05A3-2630-0BB3-A8DD7480AE6F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3810273294" sldId="268"/>
        </pc:sldMkLst>
        <pc:picChg chg="add mod">
          <ac:chgData name="Petr Gregor" userId="6cc5fa40-3396-4eae-9040-dd9d129dc8e7" providerId="ADAL" clId="{4638BD9E-B03C-4104-994B-3A21F54B1266}" dt="2025-10-07T06:15:56.814" v="247" actId="26606"/>
          <ac:picMkLst>
            <pc:docMk/>
            <pc:sldMk cId="3810273294" sldId="268"/>
            <ac:picMk id="3" creationId="{675E0916-4633-B12D-DD6D-D29A6A1D5ED2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1812762318" sldId="269"/>
        </pc:sldMkLst>
        <pc:picChg chg="add mod">
          <ac:chgData name="Petr Gregor" userId="6cc5fa40-3396-4eae-9040-dd9d129dc8e7" providerId="ADAL" clId="{4638BD9E-B03C-4104-994B-3A21F54B1266}" dt="2025-10-07T06:16:05.222" v="248" actId="26606"/>
          <ac:picMkLst>
            <pc:docMk/>
            <pc:sldMk cId="1812762318" sldId="269"/>
            <ac:picMk id="3" creationId="{CD929BA8-46E9-168C-A9A0-92A6EC659434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1260939574" sldId="270"/>
        </pc:sldMkLst>
        <pc:picChg chg="add mod">
          <ac:chgData name="Petr Gregor" userId="6cc5fa40-3396-4eae-9040-dd9d129dc8e7" providerId="ADAL" clId="{4638BD9E-B03C-4104-994B-3A21F54B1266}" dt="2025-10-07T06:16:09.943" v="249" actId="26606"/>
          <ac:picMkLst>
            <pc:docMk/>
            <pc:sldMk cId="1260939574" sldId="270"/>
            <ac:picMk id="3" creationId="{5DEBA421-E1A7-FCB2-0AB9-CF0F0A221C29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3820039411" sldId="271"/>
        </pc:sldMkLst>
        <pc:picChg chg="add mod">
          <ac:chgData name="Petr Gregor" userId="6cc5fa40-3396-4eae-9040-dd9d129dc8e7" providerId="ADAL" clId="{4638BD9E-B03C-4104-994B-3A21F54B1266}" dt="2025-10-07T06:16:14.669" v="250" actId="26606"/>
          <ac:picMkLst>
            <pc:docMk/>
            <pc:sldMk cId="3820039411" sldId="271"/>
            <ac:picMk id="3" creationId="{411F59E4-6CCE-9756-C92D-199CA94FCD5C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764358087" sldId="272"/>
        </pc:sldMkLst>
        <pc:picChg chg="add mod">
          <ac:chgData name="Petr Gregor" userId="6cc5fa40-3396-4eae-9040-dd9d129dc8e7" providerId="ADAL" clId="{4638BD9E-B03C-4104-994B-3A21F54B1266}" dt="2025-10-07T06:16:20.771" v="251" actId="26606"/>
          <ac:picMkLst>
            <pc:docMk/>
            <pc:sldMk cId="764358087" sldId="272"/>
            <ac:picMk id="3" creationId="{8F217F2C-437B-E177-557C-8B4C9A227DAF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3216775830" sldId="273"/>
        </pc:sldMkLst>
        <pc:picChg chg="add mod">
          <ac:chgData name="Petr Gregor" userId="6cc5fa40-3396-4eae-9040-dd9d129dc8e7" providerId="ADAL" clId="{4638BD9E-B03C-4104-994B-3A21F54B1266}" dt="2025-10-07T06:16:31.883" v="252" actId="26606"/>
          <ac:picMkLst>
            <pc:docMk/>
            <pc:sldMk cId="3216775830" sldId="273"/>
            <ac:picMk id="3" creationId="{0EEE8118-1AAF-9AB0-22E1-A58749E82618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2511990529" sldId="274"/>
        </pc:sldMkLst>
        <pc:picChg chg="add mod">
          <ac:chgData name="Petr Gregor" userId="6cc5fa40-3396-4eae-9040-dd9d129dc8e7" providerId="ADAL" clId="{4638BD9E-B03C-4104-994B-3A21F54B1266}" dt="2025-10-07T06:16:35.261" v="253" actId="26606"/>
          <ac:picMkLst>
            <pc:docMk/>
            <pc:sldMk cId="2511990529" sldId="274"/>
            <ac:picMk id="3" creationId="{EE94E225-BA97-1F20-FE91-538BA4ABBE1B}"/>
          </ac:picMkLst>
        </pc:picChg>
        <pc:picChg chg="add mod">
          <ac:chgData name="Petr Gregor" userId="6cc5fa40-3396-4eae-9040-dd9d129dc8e7" providerId="ADAL" clId="{4638BD9E-B03C-4104-994B-3A21F54B1266}" dt="2025-10-07T05:57:50.918" v="186" actId="931"/>
          <ac:picMkLst>
            <pc:docMk/>
            <pc:sldMk cId="2511990529" sldId="274"/>
            <ac:picMk id="5" creationId="{7017E14B-0605-E04A-7C45-53747D91C4AF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16587893" sldId="275"/>
        </pc:sldMkLst>
        <pc:spChg chg="add">
          <ac:chgData name="Petr Gregor" userId="6cc5fa40-3396-4eae-9040-dd9d129dc8e7" providerId="ADAL" clId="{4638BD9E-B03C-4104-994B-3A21F54B1266}" dt="2025-10-07T06:16:52.824" v="254" actId="26606"/>
          <ac:spMkLst>
            <pc:docMk/>
            <pc:sldMk cId="16587893" sldId="275"/>
            <ac:spMk id="8" creationId="{4F78DAAE-B0C3-49A3-8AB1-AD2FF0E3686F}"/>
          </ac:spMkLst>
        </pc:spChg>
        <pc:spChg chg="add">
          <ac:chgData name="Petr Gregor" userId="6cc5fa40-3396-4eae-9040-dd9d129dc8e7" providerId="ADAL" clId="{4638BD9E-B03C-4104-994B-3A21F54B1266}" dt="2025-10-07T06:16:52.824" v="254" actId="26606"/>
          <ac:spMkLst>
            <pc:docMk/>
            <pc:sldMk cId="16587893" sldId="275"/>
            <ac:spMk id="10" creationId="{F6A8A81D-3338-4B0F-A26F-A3D259D27681}"/>
          </ac:spMkLst>
        </pc:spChg>
        <pc:spChg chg="add">
          <ac:chgData name="Petr Gregor" userId="6cc5fa40-3396-4eae-9040-dd9d129dc8e7" providerId="ADAL" clId="{4638BD9E-B03C-4104-994B-3A21F54B1266}" dt="2025-10-07T06:16:52.824" v="254" actId="26606"/>
          <ac:spMkLst>
            <pc:docMk/>
            <pc:sldMk cId="16587893" sldId="275"/>
            <ac:spMk id="12" creationId="{40155665-7CE2-4939-AE5E-020DC1D20753}"/>
          </ac:spMkLst>
        </pc:spChg>
        <pc:picChg chg="add mod">
          <ac:chgData name="Petr Gregor" userId="6cc5fa40-3396-4eae-9040-dd9d129dc8e7" providerId="ADAL" clId="{4638BD9E-B03C-4104-994B-3A21F54B1266}" dt="2025-10-07T06:16:52.824" v="254" actId="26606"/>
          <ac:picMkLst>
            <pc:docMk/>
            <pc:sldMk cId="16587893" sldId="275"/>
            <ac:picMk id="3" creationId="{6F3E07E3-4F53-2FFF-5CCE-F3200B00F804}"/>
          </ac:picMkLst>
        </pc:picChg>
      </pc:sldChg>
      <pc:sldChg chg="addSp modSp new mod modTransition setBg setClrOvrMap">
        <pc:chgData name="Petr Gregor" userId="6cc5fa40-3396-4eae-9040-dd9d129dc8e7" providerId="ADAL" clId="{4638BD9E-B03C-4104-994B-3A21F54B1266}" dt="2025-10-07T06:25:09.645" v="267"/>
        <pc:sldMkLst>
          <pc:docMk/>
          <pc:sldMk cId="2316632761" sldId="276"/>
        </pc:sldMkLst>
        <pc:spChg chg="add">
          <ac:chgData name="Petr Gregor" userId="6cc5fa40-3396-4eae-9040-dd9d129dc8e7" providerId="ADAL" clId="{4638BD9E-B03C-4104-994B-3A21F54B1266}" dt="2025-10-07T06:17:05.247" v="255" actId="26606"/>
          <ac:spMkLst>
            <pc:docMk/>
            <pc:sldMk cId="2316632761" sldId="276"/>
            <ac:spMk id="8" creationId="{786DE8A2-E45F-4163-B246-A5162E17BE1F}"/>
          </ac:spMkLst>
        </pc:spChg>
        <pc:spChg chg="add">
          <ac:chgData name="Petr Gregor" userId="6cc5fa40-3396-4eae-9040-dd9d129dc8e7" providerId="ADAL" clId="{4638BD9E-B03C-4104-994B-3A21F54B1266}" dt="2025-10-07T06:17:05.247" v="255" actId="26606"/>
          <ac:spMkLst>
            <pc:docMk/>
            <pc:sldMk cId="2316632761" sldId="276"/>
            <ac:spMk id="10" creationId="{CC88A9C7-37B3-4341-BF1A-E8F3049ECB19}"/>
          </ac:spMkLst>
        </pc:spChg>
        <pc:picChg chg="add mod">
          <ac:chgData name="Petr Gregor" userId="6cc5fa40-3396-4eae-9040-dd9d129dc8e7" providerId="ADAL" clId="{4638BD9E-B03C-4104-994B-3A21F54B1266}" dt="2025-10-07T06:17:05.247" v="255" actId="26606"/>
          <ac:picMkLst>
            <pc:docMk/>
            <pc:sldMk cId="2316632761" sldId="276"/>
            <ac:picMk id="3" creationId="{4BAA1B43-A5F0-2DD6-BCC4-C17A7D041432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2832691761" sldId="277"/>
        </pc:sldMkLst>
        <pc:spChg chg="add">
          <ac:chgData name="Petr Gregor" userId="6cc5fa40-3396-4eae-9040-dd9d129dc8e7" providerId="ADAL" clId="{4638BD9E-B03C-4104-994B-3A21F54B1266}" dt="2025-10-07T06:17:12.782" v="256" actId="26606"/>
          <ac:spMkLst>
            <pc:docMk/>
            <pc:sldMk cId="2832691761" sldId="277"/>
            <ac:spMk id="8" creationId="{676411ED-5314-4C9A-A717-DD5A041FAF6C}"/>
          </ac:spMkLst>
        </pc:spChg>
        <pc:spChg chg="add">
          <ac:chgData name="Petr Gregor" userId="6cc5fa40-3396-4eae-9040-dd9d129dc8e7" providerId="ADAL" clId="{4638BD9E-B03C-4104-994B-3A21F54B1266}" dt="2025-10-07T06:17:12.782" v="256" actId="26606"/>
          <ac:spMkLst>
            <pc:docMk/>
            <pc:sldMk cId="2832691761" sldId="277"/>
            <ac:spMk id="10" creationId="{01CD0F23-A289-474D-AC8E-7B770AB4CE58}"/>
          </ac:spMkLst>
        </pc:spChg>
        <pc:spChg chg="add">
          <ac:chgData name="Petr Gregor" userId="6cc5fa40-3396-4eae-9040-dd9d129dc8e7" providerId="ADAL" clId="{4638BD9E-B03C-4104-994B-3A21F54B1266}" dt="2025-10-07T06:17:12.782" v="256" actId="26606"/>
          <ac:spMkLst>
            <pc:docMk/>
            <pc:sldMk cId="2832691761" sldId="277"/>
            <ac:spMk id="12" creationId="{B45CE986-4A76-4B58-8796-1E505901C6B8}"/>
          </ac:spMkLst>
        </pc:spChg>
        <pc:picChg chg="add mod">
          <ac:chgData name="Petr Gregor" userId="6cc5fa40-3396-4eae-9040-dd9d129dc8e7" providerId="ADAL" clId="{4638BD9E-B03C-4104-994B-3A21F54B1266}" dt="2025-10-07T06:17:12.782" v="256" actId="26606"/>
          <ac:picMkLst>
            <pc:docMk/>
            <pc:sldMk cId="2832691761" sldId="277"/>
            <ac:picMk id="3" creationId="{E6187DAF-10A9-7AAF-ABE2-19F825FAA328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4285610971" sldId="278"/>
        </pc:sldMkLst>
        <pc:picChg chg="add mod">
          <ac:chgData name="Petr Gregor" userId="6cc5fa40-3396-4eae-9040-dd9d129dc8e7" providerId="ADAL" clId="{4638BD9E-B03C-4104-994B-3A21F54B1266}" dt="2025-10-07T06:17:19.255" v="257" actId="26606"/>
          <ac:picMkLst>
            <pc:docMk/>
            <pc:sldMk cId="4285610971" sldId="278"/>
            <ac:picMk id="3" creationId="{CEDADF1C-F982-5DE9-3E2C-2F5B65999424}"/>
          </ac:picMkLst>
        </pc:picChg>
      </pc:sldChg>
      <pc:sldChg chg="addSp modSp new mod modTransition setBg">
        <pc:chgData name="Petr Gregor" userId="6cc5fa40-3396-4eae-9040-dd9d129dc8e7" providerId="ADAL" clId="{4638BD9E-B03C-4104-994B-3A21F54B1266}" dt="2025-10-07T06:25:09.645" v="267"/>
        <pc:sldMkLst>
          <pc:docMk/>
          <pc:sldMk cId="1157381818" sldId="279"/>
        </pc:sldMkLst>
        <pc:spChg chg="add">
          <ac:chgData name="Petr Gregor" userId="6cc5fa40-3396-4eae-9040-dd9d129dc8e7" providerId="ADAL" clId="{4638BD9E-B03C-4104-994B-3A21F54B1266}" dt="2025-10-07T06:17:22.012" v="258" actId="26606"/>
          <ac:spMkLst>
            <pc:docMk/>
            <pc:sldMk cId="1157381818" sldId="279"/>
            <ac:spMk id="8" creationId="{4F78DAAE-B0C3-49A3-8AB1-AD2FF0E3686F}"/>
          </ac:spMkLst>
        </pc:spChg>
        <pc:spChg chg="add">
          <ac:chgData name="Petr Gregor" userId="6cc5fa40-3396-4eae-9040-dd9d129dc8e7" providerId="ADAL" clId="{4638BD9E-B03C-4104-994B-3A21F54B1266}" dt="2025-10-07T06:17:22.012" v="258" actId="26606"/>
          <ac:spMkLst>
            <pc:docMk/>
            <pc:sldMk cId="1157381818" sldId="279"/>
            <ac:spMk id="10" creationId="{F6A8A81D-3338-4B0F-A26F-A3D259D27681}"/>
          </ac:spMkLst>
        </pc:spChg>
        <pc:spChg chg="add">
          <ac:chgData name="Petr Gregor" userId="6cc5fa40-3396-4eae-9040-dd9d129dc8e7" providerId="ADAL" clId="{4638BD9E-B03C-4104-994B-3A21F54B1266}" dt="2025-10-07T06:17:22.012" v="258" actId="26606"/>
          <ac:spMkLst>
            <pc:docMk/>
            <pc:sldMk cId="1157381818" sldId="279"/>
            <ac:spMk id="12" creationId="{40155665-7CE2-4939-AE5E-020DC1D20753}"/>
          </ac:spMkLst>
        </pc:spChg>
        <pc:picChg chg="add mod">
          <ac:chgData name="Petr Gregor" userId="6cc5fa40-3396-4eae-9040-dd9d129dc8e7" providerId="ADAL" clId="{4638BD9E-B03C-4104-994B-3A21F54B1266}" dt="2025-10-07T06:17:22.012" v="258" actId="26606"/>
          <ac:picMkLst>
            <pc:docMk/>
            <pc:sldMk cId="1157381818" sldId="279"/>
            <ac:picMk id="3" creationId="{E93749A1-CE1B-64B5-E2D8-1C8B1D8C70DE}"/>
          </ac:picMkLst>
        </pc:picChg>
      </pc:sldChg>
      <pc:sldChg chg="addSp modSp new mod modTransition setBg setClrOvrMap">
        <pc:chgData name="Petr Gregor" userId="6cc5fa40-3396-4eae-9040-dd9d129dc8e7" providerId="ADAL" clId="{4638BD9E-B03C-4104-994B-3A21F54B1266}" dt="2025-10-07T06:25:09.645" v="267"/>
        <pc:sldMkLst>
          <pc:docMk/>
          <pc:sldMk cId="2958329095" sldId="280"/>
        </pc:sldMkLst>
        <pc:spChg chg="add">
          <ac:chgData name="Petr Gregor" userId="6cc5fa40-3396-4eae-9040-dd9d129dc8e7" providerId="ADAL" clId="{4638BD9E-B03C-4104-994B-3A21F54B1266}" dt="2025-10-07T06:17:27.420" v="259" actId="26606"/>
          <ac:spMkLst>
            <pc:docMk/>
            <pc:sldMk cId="2958329095" sldId="280"/>
            <ac:spMk id="8" creationId="{786DE8A2-E45F-4163-B246-A5162E17BE1F}"/>
          </ac:spMkLst>
        </pc:spChg>
        <pc:spChg chg="add">
          <ac:chgData name="Petr Gregor" userId="6cc5fa40-3396-4eae-9040-dd9d129dc8e7" providerId="ADAL" clId="{4638BD9E-B03C-4104-994B-3A21F54B1266}" dt="2025-10-07T06:17:27.420" v="259" actId="26606"/>
          <ac:spMkLst>
            <pc:docMk/>
            <pc:sldMk cId="2958329095" sldId="280"/>
            <ac:spMk id="10" creationId="{CC88A9C7-37B3-4341-BF1A-E8F3049ECB19}"/>
          </ac:spMkLst>
        </pc:spChg>
        <pc:picChg chg="add mod">
          <ac:chgData name="Petr Gregor" userId="6cc5fa40-3396-4eae-9040-dd9d129dc8e7" providerId="ADAL" clId="{4638BD9E-B03C-4104-994B-3A21F54B1266}" dt="2025-10-07T06:17:27.420" v="259" actId="26606"/>
          <ac:picMkLst>
            <pc:docMk/>
            <pc:sldMk cId="2958329095" sldId="280"/>
            <ac:picMk id="3" creationId="{B8AFC817-429B-F717-F0A8-C35BB3BF3904}"/>
          </ac:picMkLst>
        </pc:picChg>
      </pc:sldChg>
      <pc:sldChg chg="addSp modSp new mod modTransition setBg setClrOvrMap">
        <pc:chgData name="Petr Gregor" userId="6cc5fa40-3396-4eae-9040-dd9d129dc8e7" providerId="ADAL" clId="{4638BD9E-B03C-4104-994B-3A21F54B1266}" dt="2025-10-07T06:25:09.645" v="267"/>
        <pc:sldMkLst>
          <pc:docMk/>
          <pc:sldMk cId="3849936775" sldId="281"/>
        </pc:sldMkLst>
        <pc:spChg chg="add">
          <ac:chgData name="Petr Gregor" userId="6cc5fa40-3396-4eae-9040-dd9d129dc8e7" providerId="ADAL" clId="{4638BD9E-B03C-4104-994B-3A21F54B1266}" dt="2025-10-07T06:17:30.991" v="260" actId="26606"/>
          <ac:spMkLst>
            <pc:docMk/>
            <pc:sldMk cId="3849936775" sldId="281"/>
            <ac:spMk id="8" creationId="{786DE8A2-E45F-4163-B246-A5162E17BE1F}"/>
          </ac:spMkLst>
        </pc:spChg>
        <pc:spChg chg="add">
          <ac:chgData name="Petr Gregor" userId="6cc5fa40-3396-4eae-9040-dd9d129dc8e7" providerId="ADAL" clId="{4638BD9E-B03C-4104-994B-3A21F54B1266}" dt="2025-10-07T06:17:30.991" v="260" actId="26606"/>
          <ac:spMkLst>
            <pc:docMk/>
            <pc:sldMk cId="3849936775" sldId="281"/>
            <ac:spMk id="10" creationId="{CC88A9C7-37B3-4341-BF1A-E8F3049ECB19}"/>
          </ac:spMkLst>
        </pc:spChg>
        <pc:picChg chg="add mod">
          <ac:chgData name="Petr Gregor" userId="6cc5fa40-3396-4eae-9040-dd9d129dc8e7" providerId="ADAL" clId="{4638BD9E-B03C-4104-994B-3A21F54B1266}" dt="2025-10-07T06:17:30.991" v="260" actId="26606"/>
          <ac:picMkLst>
            <pc:docMk/>
            <pc:sldMk cId="3849936775" sldId="281"/>
            <ac:picMk id="3" creationId="{86EA7516-A2AA-CA4A-D2A7-8C2E6720445B}"/>
          </ac:picMkLst>
        </pc:picChg>
      </pc:sldChg>
      <pc:sldChg chg="addSp modSp new mod modTransition setBg setClrOvrMap">
        <pc:chgData name="Petr Gregor" userId="6cc5fa40-3396-4eae-9040-dd9d129dc8e7" providerId="ADAL" clId="{4638BD9E-B03C-4104-994B-3A21F54B1266}" dt="2025-10-07T06:25:09.645" v="267"/>
        <pc:sldMkLst>
          <pc:docMk/>
          <pc:sldMk cId="1835391064" sldId="282"/>
        </pc:sldMkLst>
        <pc:spChg chg="add">
          <ac:chgData name="Petr Gregor" userId="6cc5fa40-3396-4eae-9040-dd9d129dc8e7" providerId="ADAL" clId="{4638BD9E-B03C-4104-994B-3A21F54B1266}" dt="2025-10-07T06:17:33.879" v="261" actId="26606"/>
          <ac:spMkLst>
            <pc:docMk/>
            <pc:sldMk cId="1835391064" sldId="282"/>
            <ac:spMk id="8" creationId="{786DE8A2-E45F-4163-B246-A5162E17BE1F}"/>
          </ac:spMkLst>
        </pc:spChg>
        <pc:spChg chg="add">
          <ac:chgData name="Petr Gregor" userId="6cc5fa40-3396-4eae-9040-dd9d129dc8e7" providerId="ADAL" clId="{4638BD9E-B03C-4104-994B-3A21F54B1266}" dt="2025-10-07T06:17:33.879" v="261" actId="26606"/>
          <ac:spMkLst>
            <pc:docMk/>
            <pc:sldMk cId="1835391064" sldId="282"/>
            <ac:spMk id="10" creationId="{CC88A9C7-37B3-4341-BF1A-E8F3049ECB19}"/>
          </ac:spMkLst>
        </pc:spChg>
        <pc:picChg chg="add mod">
          <ac:chgData name="Petr Gregor" userId="6cc5fa40-3396-4eae-9040-dd9d129dc8e7" providerId="ADAL" clId="{4638BD9E-B03C-4104-994B-3A21F54B1266}" dt="2025-10-07T06:17:33.879" v="261" actId="26606"/>
          <ac:picMkLst>
            <pc:docMk/>
            <pc:sldMk cId="1835391064" sldId="282"/>
            <ac:picMk id="3" creationId="{B490250D-ED3A-FCBA-66B7-AFC85E71B07F}"/>
          </ac:picMkLst>
        </pc:picChg>
      </pc:sldChg>
      <pc:sldChg chg="addSp modSp new mod modTransition setBg setClrOvrMap">
        <pc:chgData name="Petr Gregor" userId="6cc5fa40-3396-4eae-9040-dd9d129dc8e7" providerId="ADAL" clId="{4638BD9E-B03C-4104-994B-3A21F54B1266}" dt="2025-10-07T06:25:09.645" v="267"/>
        <pc:sldMkLst>
          <pc:docMk/>
          <pc:sldMk cId="559213913" sldId="283"/>
        </pc:sldMkLst>
        <pc:spChg chg="add">
          <ac:chgData name="Petr Gregor" userId="6cc5fa40-3396-4eae-9040-dd9d129dc8e7" providerId="ADAL" clId="{4638BD9E-B03C-4104-994B-3A21F54B1266}" dt="2025-10-07T06:18:16.857" v="262" actId="26606"/>
          <ac:spMkLst>
            <pc:docMk/>
            <pc:sldMk cId="559213913" sldId="283"/>
            <ac:spMk id="8" creationId="{786DE8A2-E45F-4163-B246-A5162E17BE1F}"/>
          </ac:spMkLst>
        </pc:spChg>
        <pc:spChg chg="add">
          <ac:chgData name="Petr Gregor" userId="6cc5fa40-3396-4eae-9040-dd9d129dc8e7" providerId="ADAL" clId="{4638BD9E-B03C-4104-994B-3A21F54B1266}" dt="2025-10-07T06:18:16.857" v="262" actId="26606"/>
          <ac:spMkLst>
            <pc:docMk/>
            <pc:sldMk cId="559213913" sldId="283"/>
            <ac:spMk id="10" creationId="{CC88A9C7-37B3-4341-BF1A-E8F3049ECB19}"/>
          </ac:spMkLst>
        </pc:spChg>
        <pc:picChg chg="add mod">
          <ac:chgData name="Petr Gregor" userId="6cc5fa40-3396-4eae-9040-dd9d129dc8e7" providerId="ADAL" clId="{4638BD9E-B03C-4104-994B-3A21F54B1266}" dt="2025-10-07T06:18:16.857" v="262" actId="26606"/>
          <ac:picMkLst>
            <pc:docMk/>
            <pc:sldMk cId="559213913" sldId="283"/>
            <ac:picMk id="3" creationId="{2FC980D4-E531-BC35-60B1-8F5D3DE0499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0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637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607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419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504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960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779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437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17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45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89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222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20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93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354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607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63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EEE6F94-E1B2-4F58-B8F6-9108E1AA3FDF}" type="datetimeFigureOut">
              <a:rPr lang="cs-CZ" smtClean="0"/>
              <a:t>07.10.2025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8F72F7F-B26B-4439-9474-4223451C58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14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759DC-D6FD-326D-B456-007955F90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9574" y="2349910"/>
            <a:ext cx="7580671" cy="2907889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Vyčisti les 2025</a:t>
            </a:r>
            <a:br>
              <a:rPr lang="cs-CZ" b="1" dirty="0"/>
            </a:br>
            <a:r>
              <a:rPr lang="cs-CZ" b="1" dirty="0"/>
              <a:t>VIII. třída </a:t>
            </a:r>
            <a:br>
              <a:rPr lang="cs-CZ" b="1" dirty="0"/>
            </a:br>
            <a:r>
              <a:rPr lang="cs-CZ" b="1" dirty="0"/>
              <a:t>ZŠ a SŠ Aš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632352-159D-4AF3-3CAD-9280D839A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396181" y="5257799"/>
            <a:ext cx="9271819" cy="110613"/>
          </a:xfrm>
        </p:spPr>
        <p:txBody>
          <a:bodyPr>
            <a:normAutofit fontScale="25000" lnSpcReduction="20000"/>
          </a:bodyPr>
          <a:lstStyle/>
          <a:p>
            <a:endParaRPr lang="cs-CZ"/>
          </a:p>
        </p:txBody>
      </p:sp>
      <p:pic>
        <p:nvPicPr>
          <p:cNvPr id="4" name="131---U2---With-Or-Without-You">
            <a:hlinkClick r:id="" action="ppaction://media"/>
            <a:extLst>
              <a:ext uri="{FF2B5EF4-FFF2-40B4-BE49-F238E27FC236}">
                <a16:creationId xmlns:a16="http://schemas.microsoft.com/office/drawing/2014/main" id="{F3C3C9E8-2BA7-0CC3-FA45-82371A3AF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855"/>
      </p:ext>
    </p:extLst>
  </p:cSld>
  <p:clrMapOvr>
    <a:masterClrMapping/>
  </p:clrMapOvr>
  <p:transition spd="slow" advTm="45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osoba, strom, venku&#10;&#10;Obsah generovaný pomocí AI může být nesprávný.">
            <a:extLst>
              <a:ext uri="{FF2B5EF4-FFF2-40B4-BE49-F238E27FC236}">
                <a16:creationId xmlns:a16="http://schemas.microsoft.com/office/drawing/2014/main" id="{B108F30B-119B-648F-D8B8-787964C94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8" b="1325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6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"/>
    </mc:Choice>
    <mc:Fallback xmlns="">
      <p:transition spd="slow" advTm="409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strom, osoba&#10;&#10;Obsah generovaný pomocí AI může být nesprávný.">
            <a:extLst>
              <a:ext uri="{FF2B5EF4-FFF2-40B4-BE49-F238E27FC236}">
                <a16:creationId xmlns:a16="http://schemas.microsoft.com/office/drawing/2014/main" id="{5F8D15F8-44F3-0C14-CB91-50E3A01BB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6" b="4237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2"/>
    </mc:Choice>
    <mc:Fallback xmlns="">
      <p:transition spd="slow" advTm="436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soba, tráva, boty&#10;&#10;Obsah generovaný pomocí AI může být nesprávný.">
            <a:extLst>
              <a:ext uri="{FF2B5EF4-FFF2-40B4-BE49-F238E27FC236}">
                <a16:creationId xmlns:a16="http://schemas.microsoft.com/office/drawing/2014/main" id="{66078BE2-05A3-2630-0BB3-A8DD7480A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9" b="2608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9"/>
    </mc:Choice>
    <mc:Fallback xmlns="">
      <p:transition spd="slow" advTm="370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budova, rostlina&#10;&#10;Obsah generovaný pomocí AI může být nesprávný.">
            <a:extLst>
              <a:ext uri="{FF2B5EF4-FFF2-40B4-BE49-F238E27FC236}">
                <a16:creationId xmlns:a16="http://schemas.microsoft.com/office/drawing/2014/main" id="{675E0916-4633-B12D-DD6D-D29A6A1D5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6" b="1993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3"/>
    </mc:Choice>
    <mc:Fallback xmlns="">
      <p:transition spd="slow" advTm="404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budova, rostlina&#10;&#10;Obsah generovaný pomocí AI může být nesprávný.">
            <a:extLst>
              <a:ext uri="{FF2B5EF4-FFF2-40B4-BE49-F238E27FC236}">
                <a16:creationId xmlns:a16="http://schemas.microsoft.com/office/drawing/2014/main" id="{CD929BA8-46E9-168C-A9A0-92A6EC65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3" b="3958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"/>
    </mc:Choice>
    <mc:Fallback xmlns="">
      <p:transition spd="slow" advTm="397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muž, rostlina&#10;&#10;Obsah generovaný pomocí AI může být nesprávný.">
            <a:extLst>
              <a:ext uri="{FF2B5EF4-FFF2-40B4-BE49-F238E27FC236}">
                <a16:creationId xmlns:a16="http://schemas.microsoft.com/office/drawing/2014/main" id="{5DEBA421-E1A7-FCB2-0AB9-CF0F0A221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2" b="2684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3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"/>
    </mc:Choice>
    <mc:Fallback xmlns="">
      <p:transition spd="slow" advTm="396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venku, osoba, muž&#10;&#10;Obsah generovaný pomocí AI může být nesprávný.">
            <a:extLst>
              <a:ext uri="{FF2B5EF4-FFF2-40B4-BE49-F238E27FC236}">
                <a16:creationId xmlns:a16="http://schemas.microsoft.com/office/drawing/2014/main" id="{411F59E4-6CCE-9756-C92D-199CA94FC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3" b="370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"/>
    </mc:Choice>
    <mc:Fallback xmlns="">
      <p:transition spd="slow" advTm="401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venku, osoba, strom&#10;&#10;Obsah generovaný pomocí AI může být nesprávný.">
            <a:extLst>
              <a:ext uri="{FF2B5EF4-FFF2-40B4-BE49-F238E27FC236}">
                <a16:creationId xmlns:a16="http://schemas.microsoft.com/office/drawing/2014/main" id="{8F217F2C-437B-E177-557C-8B4C9A227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3" b="4327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6"/>
    </mc:Choice>
    <mc:Fallback xmlns="">
      <p:transition spd="slow" advTm="403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venku, osoba, boty&#10;&#10;Obsah generovaný pomocí AI může být nesprávný.">
            <a:extLst>
              <a:ext uri="{FF2B5EF4-FFF2-40B4-BE49-F238E27FC236}">
                <a16:creationId xmlns:a16="http://schemas.microsoft.com/office/drawing/2014/main" id="{0EEE8118-1AAF-9AB0-22E1-A58749E8261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 b="57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8"/>
    </mc:Choice>
    <mc:Fallback xmlns="">
      <p:transition spd="slow" advTm="403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osoba, boty&#10;&#10;Obsah generovaný pomocí AI může být nesprávný.">
            <a:extLst>
              <a:ext uri="{FF2B5EF4-FFF2-40B4-BE49-F238E27FC236}">
                <a16:creationId xmlns:a16="http://schemas.microsoft.com/office/drawing/2014/main" id="{EE94E225-BA97-1F20-FE91-538BA4ABBE1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5" b="969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"/>
    </mc:Choice>
    <mc:Fallback xmlns="">
      <p:transition spd="slow" advTm="39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tráva, oblečení, strom&#10;&#10;Obsah generovaný pomocí AI může být nesprávný.">
            <a:extLst>
              <a:ext uri="{FF2B5EF4-FFF2-40B4-BE49-F238E27FC236}">
                <a16:creationId xmlns:a16="http://schemas.microsoft.com/office/drawing/2014/main" id="{71212F36-D38B-3EDC-0BF3-0A130CEDA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b="1797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0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4"/>
    </mc:Choice>
    <mc:Fallback xmlns="">
      <p:transition spd="slow" advTm="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3" name="Obrázek 2" descr="Obsah obrázku text, snímek obrazovky, Webové stránky, Webová stránka&#10;&#10;Obsah generovaný pomocí AI může být nesprávný.">
            <a:extLst>
              <a:ext uri="{FF2B5EF4-FFF2-40B4-BE49-F238E27FC236}">
                <a16:creationId xmlns:a16="http://schemas.microsoft.com/office/drawing/2014/main" id="{6F3E07E3-4F53-2FFF-5CCE-F3200B00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56" y="1284394"/>
            <a:ext cx="2034456" cy="42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"/>
    </mc:Choice>
    <mc:Fallback xmlns="">
      <p:transition spd="slow" advTm="40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5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Lidská tvář, snímek obrazovky, Webové stránky&#10;&#10;Obsah generovaný pomocí AI může být nesprávný.">
            <a:extLst>
              <a:ext uri="{FF2B5EF4-FFF2-40B4-BE49-F238E27FC236}">
                <a16:creationId xmlns:a16="http://schemas.microsoft.com/office/drawing/2014/main" id="{4BAA1B43-A5F0-2DD6-BCC4-C17A7D041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57" y="1123527"/>
            <a:ext cx="218728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941"/>
    </mc:Choice>
    <mc:Fallback xmlns="">
      <p:transition spd="slow" advTm="394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76411ED-5314-4C9A-A717-DD5A041FA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CD0F23-A289-474D-AC8E-7B770AB4C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5CE986-4A76-4B58-8796-1E505901C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3" name="Obrázek 2" descr="Obsah obrázku text, snímek obrazovky, Lidská tvář, Webové stránky&#10;&#10;Obsah generovaný pomocí AI může být nesprávný.">
            <a:extLst>
              <a:ext uri="{FF2B5EF4-FFF2-40B4-BE49-F238E27FC236}">
                <a16:creationId xmlns:a16="http://schemas.microsoft.com/office/drawing/2014/main" id="{E6187DAF-10A9-7AAF-ABE2-19F825FAA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71" y="1284394"/>
            <a:ext cx="2034456" cy="42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6"/>
    </mc:Choice>
    <mc:Fallback xmlns="">
      <p:transition spd="slow" advTm="392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blečení, boty, venku&#10;&#10;Obsah generovaný pomocí AI může být nesprávný.">
            <a:extLst>
              <a:ext uri="{FF2B5EF4-FFF2-40B4-BE49-F238E27FC236}">
                <a16:creationId xmlns:a16="http://schemas.microsoft.com/office/drawing/2014/main" id="{CEDADF1C-F982-5DE9-3E2C-2F5B6599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36" b="2004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1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"/>
    </mc:Choice>
    <mc:Fallback xmlns="">
      <p:transition spd="slow" advTm="407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3" name="Obrázek 2" descr="Obsah obrázku text, snímek obrazovky, Lidská tvář, Webové stránky&#10;&#10;Obsah generovaný pomocí AI může být nesprávný.">
            <a:extLst>
              <a:ext uri="{FF2B5EF4-FFF2-40B4-BE49-F238E27FC236}">
                <a16:creationId xmlns:a16="http://schemas.microsoft.com/office/drawing/2014/main" id="{E93749A1-CE1B-64B5-E2D8-1C8B1D8C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56" y="1284394"/>
            <a:ext cx="2034456" cy="42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9"/>
    </mc:Choice>
    <mc:Fallback xmlns="">
      <p:transition spd="slow" advTm="391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6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snímek obrazovky, Lidská tvář, Webová stránka&#10;&#10;Obsah generovaný pomocí AI může být nesprávný.">
            <a:extLst>
              <a:ext uri="{FF2B5EF4-FFF2-40B4-BE49-F238E27FC236}">
                <a16:creationId xmlns:a16="http://schemas.microsoft.com/office/drawing/2014/main" id="{B8AFC817-429B-F717-F0A8-C35BB3BF3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57" y="1123527"/>
            <a:ext cx="218728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29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736"/>
    </mc:Choice>
    <mc:Fallback xmlns="">
      <p:transition spd="slow" advTm="373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D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snímek obrazovky, Webová stránka, Webové stránky&#10;&#10;Obsah generovaný pomocí AI může být nesprávný.">
            <a:extLst>
              <a:ext uri="{FF2B5EF4-FFF2-40B4-BE49-F238E27FC236}">
                <a16:creationId xmlns:a16="http://schemas.microsoft.com/office/drawing/2014/main" id="{86EA7516-A2AA-CA4A-D2A7-8C2E67204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57" y="1123527"/>
            <a:ext cx="218728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36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108"/>
    </mc:Choice>
    <mc:Fallback xmlns="">
      <p:transition spd="slow" advTm="410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6B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počítač, snímek obrazovky, Webové stránky&#10;&#10;Obsah generovaný pomocí AI může být nesprávný.">
            <a:extLst>
              <a:ext uri="{FF2B5EF4-FFF2-40B4-BE49-F238E27FC236}">
                <a16:creationId xmlns:a16="http://schemas.microsoft.com/office/drawing/2014/main" id="{B490250D-ED3A-FCBA-66B7-AFC85E71B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57" y="1123527"/>
            <a:ext cx="218728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91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43"/>
    </mc:Choice>
    <mc:Fallback xmlns="">
      <p:transition spd="slow" advTm="404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snímek obrazovky, Webové stránky, Webová stránka&#10;&#10;Obsah generovaný pomocí AI může být nesprávný.">
            <a:extLst>
              <a:ext uri="{FF2B5EF4-FFF2-40B4-BE49-F238E27FC236}">
                <a16:creationId xmlns:a16="http://schemas.microsoft.com/office/drawing/2014/main" id="{2FC980D4-E531-BC35-60B1-8F5D3DE04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57" y="1123527"/>
            <a:ext cx="218728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13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739"/>
    </mc:Choice>
    <mc:Fallback xmlns="">
      <p:transition spd="slow" advTm="373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venku, oblečení, boty, osoba&#10;&#10;Obsah generovaný pomocí AI může být nesprávný.">
            <a:extLst>
              <a:ext uri="{FF2B5EF4-FFF2-40B4-BE49-F238E27FC236}">
                <a16:creationId xmlns:a16="http://schemas.microsoft.com/office/drawing/2014/main" id="{ED31A31D-4AD6-55A5-E464-A356F407436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3" b="4232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1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"/>
    </mc:Choice>
    <mc:Fallback xmlns="">
      <p:transition spd="slow" advTm="435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území, rostlina, oblečení&#10;&#10;Obsah generovaný pomocí AI může být nesprávný.">
            <a:extLst>
              <a:ext uri="{FF2B5EF4-FFF2-40B4-BE49-F238E27FC236}">
                <a16:creationId xmlns:a16="http://schemas.microsoft.com/office/drawing/2014/main" id="{A91C50FE-C8A3-12BC-B419-858B4C9524E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5" b="3415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1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"/>
    </mc:Choice>
    <mc:Fallback xmlns="">
      <p:transition spd="slow" advTm="36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osoba, doplňky&#10;&#10;Obsah generovaný pomocí AI může být nesprávný.">
            <a:extLst>
              <a:ext uri="{FF2B5EF4-FFF2-40B4-BE49-F238E27FC236}">
                <a16:creationId xmlns:a16="http://schemas.microsoft.com/office/drawing/2014/main" id="{457241F0-A75F-E1C0-138C-93ECD7CEFE3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 b="5246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2"/>
    </mc:Choice>
    <mc:Fallback xmlns="">
      <p:transition spd="slow" advTm="403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osoba, boty&#10;&#10;Obsah generovaný pomocí AI může být nesprávný.">
            <a:extLst>
              <a:ext uri="{FF2B5EF4-FFF2-40B4-BE49-F238E27FC236}">
                <a16:creationId xmlns:a16="http://schemas.microsoft.com/office/drawing/2014/main" id="{7A3EAF83-BBAE-1BEC-0AB7-C86E05201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0" b="4676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"/>
    </mc:Choice>
    <mc:Fallback xmlns="">
      <p:transition spd="slow" advTm="451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osoba, tráva&#10;&#10;Obsah generovaný pomocí AI může být nesprávný.">
            <a:extLst>
              <a:ext uri="{FF2B5EF4-FFF2-40B4-BE49-F238E27FC236}">
                <a16:creationId xmlns:a16="http://schemas.microsoft.com/office/drawing/2014/main" id="{091D790D-FD1F-27D4-B679-4EE15FDA6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5" b="3156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7"/>
    </mc:Choice>
    <mc:Fallback xmlns="">
      <p:transition spd="slow" advTm="446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oblečení, obloha, tráva&#10;&#10;Obsah generovaný pomocí AI může být nesprávný.">
            <a:extLst>
              <a:ext uri="{FF2B5EF4-FFF2-40B4-BE49-F238E27FC236}">
                <a16:creationId xmlns:a16="http://schemas.microsoft.com/office/drawing/2014/main" id="{FE72844D-1890-8962-0A99-6BE70CBA5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2" b="466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0"/>
    </mc:Choice>
    <mc:Fallback xmlns="">
      <p:transition spd="slow" advTm="408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osoba, venku, strom&#10;&#10;Obsah generovaný pomocí AI může být nesprávný.">
            <a:extLst>
              <a:ext uri="{FF2B5EF4-FFF2-40B4-BE49-F238E27FC236}">
                <a16:creationId xmlns:a16="http://schemas.microsoft.com/office/drawing/2014/main" id="{CE66EACB-E920-867F-CEEE-143EB4818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1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5"/>
    </mc:Choice>
    <mc:Fallback xmlns="">
      <p:transition spd="slow" advTm="400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28B7F62-58CE-4522-8BBD-E6A1869E0046}">
  <we:reference id="bfc52345-98f9-4096-99c4-2263a14c97f5" version="3.0.0.0" store="EXCatalog" storeType="EXCatalog"/>
  <we:alternateReferences>
    <we:reference id="WA104379997" version="3.0.0.0" store="cs-CZ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41</TotalTime>
  <Words>12</Words>
  <Application>Microsoft Office PowerPoint</Application>
  <PresentationFormat>Širokoúhlá obrazovka</PresentationFormat>
  <Paragraphs>1</Paragraphs>
  <Slides>28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Wingdings 3</vt:lpstr>
      <vt:lpstr>Ion Boardroom</vt:lpstr>
      <vt:lpstr>Vyčisti les 2025 VIII. třída  ZŠ a SŠ Aš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Petr Gregor</dc:creator>
  <cp:lastModifiedBy>Petr Gregor</cp:lastModifiedBy>
  <cp:revision>1</cp:revision>
  <dcterms:created xsi:type="dcterms:W3CDTF">2025-10-07T05:44:25Z</dcterms:created>
  <dcterms:modified xsi:type="dcterms:W3CDTF">2025-10-07T06:49:38Z</dcterms:modified>
</cp:coreProperties>
</file>